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59" r:id="rId4"/>
    <p:sldId id="26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6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C4BF8D-8A11-41C1-9D30-364DABB7B7BF}" v="3" dt="2025-03-18T09:42:30.0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7835" autoAdjust="0"/>
  </p:normalViewPr>
  <p:slideViewPr>
    <p:cSldViewPr snapToGrid="0">
      <p:cViewPr varScale="1">
        <p:scale>
          <a:sx n="72" d="100"/>
          <a:sy n="72" d="100"/>
        </p:scale>
        <p:origin x="110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as Mthembu" userId="e8dd5d17-b0d7-47a7-a180-46bc27abab6e" providerId="ADAL" clId="{7DF645BE-F2A2-42B2-9E4E-EE12D57D1F0B}"/>
    <pc:docChg chg="undo redo custSel addSld delSld modSld">
      <pc:chgData name="Lucas Mthembu" userId="e8dd5d17-b0d7-47a7-a180-46bc27abab6e" providerId="ADAL" clId="{7DF645BE-F2A2-42B2-9E4E-EE12D57D1F0B}" dt="2024-10-03T09:40:48.152" v="7052" actId="20577"/>
      <pc:docMkLst>
        <pc:docMk/>
      </pc:docMkLst>
      <pc:sldChg chg="modSp mod">
        <pc:chgData name="Lucas Mthembu" userId="e8dd5d17-b0d7-47a7-a180-46bc27abab6e" providerId="ADAL" clId="{7DF645BE-F2A2-42B2-9E4E-EE12D57D1F0B}" dt="2024-10-03T08:51:14.884" v="6887" actId="20577"/>
        <pc:sldMkLst>
          <pc:docMk/>
          <pc:sldMk cId="486517695" sldId="256"/>
        </pc:sldMkLst>
      </pc:sldChg>
      <pc:sldChg chg="addSp delSp modSp new mod modNotesTx">
        <pc:chgData name="Lucas Mthembu" userId="e8dd5d17-b0d7-47a7-a180-46bc27abab6e" providerId="ADAL" clId="{7DF645BE-F2A2-42B2-9E4E-EE12D57D1F0B}" dt="2024-09-26T09:28:48.340" v="1853" actId="20577"/>
        <pc:sldMkLst>
          <pc:docMk/>
          <pc:sldMk cId="2652578438" sldId="257"/>
        </pc:sldMkLst>
      </pc:sldChg>
      <pc:sldChg chg="modSp new mod">
        <pc:chgData name="Lucas Mthembu" userId="e8dd5d17-b0d7-47a7-a180-46bc27abab6e" providerId="ADAL" clId="{7DF645BE-F2A2-42B2-9E4E-EE12D57D1F0B}" dt="2024-09-25T17:57:11.188" v="914" actId="20577"/>
        <pc:sldMkLst>
          <pc:docMk/>
          <pc:sldMk cId="2890794857" sldId="258"/>
        </pc:sldMkLst>
      </pc:sldChg>
      <pc:sldChg chg="modSp new mod">
        <pc:chgData name="Lucas Mthembu" userId="e8dd5d17-b0d7-47a7-a180-46bc27abab6e" providerId="ADAL" clId="{7DF645BE-F2A2-42B2-9E4E-EE12D57D1F0B}" dt="2024-09-26T08:50:33.520" v="1283" actId="20577"/>
        <pc:sldMkLst>
          <pc:docMk/>
          <pc:sldMk cId="1301636416" sldId="259"/>
        </pc:sldMkLst>
      </pc:sldChg>
      <pc:sldChg chg="modSp new mod">
        <pc:chgData name="Lucas Mthembu" userId="e8dd5d17-b0d7-47a7-a180-46bc27abab6e" providerId="ADAL" clId="{7DF645BE-F2A2-42B2-9E4E-EE12D57D1F0B}" dt="2024-10-03T08:55:40.509" v="6910" actId="20577"/>
        <pc:sldMkLst>
          <pc:docMk/>
          <pc:sldMk cId="2315396523" sldId="260"/>
        </pc:sldMkLst>
      </pc:sldChg>
      <pc:sldChg chg="modSp new mod">
        <pc:chgData name="Lucas Mthembu" userId="e8dd5d17-b0d7-47a7-a180-46bc27abab6e" providerId="ADAL" clId="{7DF645BE-F2A2-42B2-9E4E-EE12D57D1F0B}" dt="2024-10-01T11:23:29.432" v="6864" actId="12"/>
        <pc:sldMkLst>
          <pc:docMk/>
          <pc:sldMk cId="2900845773" sldId="261"/>
        </pc:sldMkLst>
      </pc:sldChg>
      <pc:sldChg chg="modSp new mod">
        <pc:chgData name="Lucas Mthembu" userId="e8dd5d17-b0d7-47a7-a180-46bc27abab6e" providerId="ADAL" clId="{7DF645BE-F2A2-42B2-9E4E-EE12D57D1F0B}" dt="2024-10-03T08:53:08.064" v="6890" actId="20577"/>
        <pc:sldMkLst>
          <pc:docMk/>
          <pc:sldMk cId="2119846293" sldId="262"/>
        </pc:sldMkLst>
      </pc:sldChg>
      <pc:sldChg chg="modSp new mod">
        <pc:chgData name="Lucas Mthembu" userId="e8dd5d17-b0d7-47a7-a180-46bc27abab6e" providerId="ADAL" clId="{7DF645BE-F2A2-42B2-9E4E-EE12D57D1F0B}" dt="2024-10-03T08:54:36.920" v="6897" actId="20577"/>
        <pc:sldMkLst>
          <pc:docMk/>
          <pc:sldMk cId="698544770" sldId="263"/>
        </pc:sldMkLst>
      </pc:sldChg>
      <pc:sldChg chg="modSp new mod">
        <pc:chgData name="Lucas Mthembu" userId="e8dd5d17-b0d7-47a7-a180-46bc27abab6e" providerId="ADAL" clId="{7DF645BE-F2A2-42B2-9E4E-EE12D57D1F0B}" dt="2024-10-01T09:54:25.523" v="6418" actId="313"/>
        <pc:sldMkLst>
          <pc:docMk/>
          <pc:sldMk cId="3608630115" sldId="264"/>
        </pc:sldMkLst>
      </pc:sldChg>
      <pc:sldChg chg="modSp new mod">
        <pc:chgData name="Lucas Mthembu" userId="e8dd5d17-b0d7-47a7-a180-46bc27abab6e" providerId="ADAL" clId="{7DF645BE-F2A2-42B2-9E4E-EE12D57D1F0B}" dt="2024-10-03T09:37:58.572" v="7026" actId="20577"/>
        <pc:sldMkLst>
          <pc:docMk/>
          <pc:sldMk cId="2724765209" sldId="265"/>
        </pc:sldMkLst>
      </pc:sldChg>
      <pc:sldChg chg="modSp new mod">
        <pc:chgData name="Lucas Mthembu" userId="e8dd5d17-b0d7-47a7-a180-46bc27abab6e" providerId="ADAL" clId="{7DF645BE-F2A2-42B2-9E4E-EE12D57D1F0B}" dt="2024-10-01T10:41:49.672" v="6687" actId="20577"/>
        <pc:sldMkLst>
          <pc:docMk/>
          <pc:sldMk cId="4017359435" sldId="266"/>
        </pc:sldMkLst>
      </pc:sldChg>
      <pc:sldChg chg="modSp new del mod">
        <pc:chgData name="Lucas Mthembu" userId="e8dd5d17-b0d7-47a7-a180-46bc27abab6e" providerId="ADAL" clId="{7DF645BE-F2A2-42B2-9E4E-EE12D57D1F0B}" dt="2024-10-03T09:40:08.464" v="7047" actId="2696"/>
        <pc:sldMkLst>
          <pc:docMk/>
          <pc:sldMk cId="1882956707" sldId="267"/>
        </pc:sldMkLst>
      </pc:sldChg>
      <pc:sldChg chg="modSp new mod">
        <pc:chgData name="Lucas Mthembu" userId="e8dd5d17-b0d7-47a7-a180-46bc27abab6e" providerId="ADAL" clId="{7DF645BE-F2A2-42B2-9E4E-EE12D57D1F0B}" dt="2024-10-03T09:40:48.152" v="7052" actId="20577"/>
        <pc:sldMkLst>
          <pc:docMk/>
          <pc:sldMk cId="3235996260" sldId="268"/>
        </pc:sldMkLst>
      </pc:sldChg>
    </pc:docChg>
  </pc:docChgLst>
  <pc:docChgLst>
    <pc:chgData name="Lucas Mthembu" userId="e8dd5d17-b0d7-47a7-a180-46bc27abab6e" providerId="ADAL" clId="{0BC4BF8D-8A11-41C1-9D30-364DABB7B7BF}"/>
    <pc:docChg chg="undo custSel addSld delSld modSld sldOrd">
      <pc:chgData name="Lucas Mthembu" userId="e8dd5d17-b0d7-47a7-a180-46bc27abab6e" providerId="ADAL" clId="{0BC4BF8D-8A11-41C1-9D30-364DABB7B7BF}" dt="2025-03-19T08:09:20.526" v="943" actId="2696"/>
      <pc:docMkLst>
        <pc:docMk/>
      </pc:docMkLst>
      <pc:sldChg chg="del ord">
        <pc:chgData name="Lucas Mthembu" userId="e8dd5d17-b0d7-47a7-a180-46bc27abab6e" providerId="ADAL" clId="{0BC4BF8D-8A11-41C1-9D30-364DABB7B7BF}" dt="2025-03-18T09:15:47.274" v="520" actId="2696"/>
        <pc:sldMkLst>
          <pc:docMk/>
          <pc:sldMk cId="2652578438" sldId="257"/>
        </pc:sldMkLst>
      </pc:sldChg>
      <pc:sldChg chg="modSp mod">
        <pc:chgData name="Lucas Mthembu" userId="e8dd5d17-b0d7-47a7-a180-46bc27abab6e" providerId="ADAL" clId="{0BC4BF8D-8A11-41C1-9D30-364DABB7B7BF}" dt="2025-03-18T08:40:35.422" v="75" actId="27636"/>
        <pc:sldMkLst>
          <pc:docMk/>
          <pc:sldMk cId="2890794857" sldId="258"/>
        </pc:sldMkLst>
        <pc:spChg chg="mod">
          <ac:chgData name="Lucas Mthembu" userId="e8dd5d17-b0d7-47a7-a180-46bc27abab6e" providerId="ADAL" clId="{0BC4BF8D-8A11-41C1-9D30-364DABB7B7BF}" dt="2025-03-18T08:40:35.422" v="75" actId="27636"/>
          <ac:spMkLst>
            <pc:docMk/>
            <pc:sldMk cId="2890794857" sldId="258"/>
            <ac:spMk id="3" creationId="{DCE425E8-3915-8494-429B-F018A8034D9A}"/>
          </ac:spMkLst>
        </pc:spChg>
      </pc:sldChg>
      <pc:sldChg chg="modSp mod">
        <pc:chgData name="Lucas Mthembu" userId="e8dd5d17-b0d7-47a7-a180-46bc27abab6e" providerId="ADAL" clId="{0BC4BF8D-8A11-41C1-9D30-364DABB7B7BF}" dt="2025-03-18T09:51:15.963" v="548" actId="20577"/>
        <pc:sldMkLst>
          <pc:docMk/>
          <pc:sldMk cId="2315396523" sldId="260"/>
        </pc:sldMkLst>
        <pc:spChg chg="mod">
          <ac:chgData name="Lucas Mthembu" userId="e8dd5d17-b0d7-47a7-a180-46bc27abab6e" providerId="ADAL" clId="{0BC4BF8D-8A11-41C1-9D30-364DABB7B7BF}" dt="2025-03-18T09:51:15.963" v="548" actId="20577"/>
          <ac:spMkLst>
            <pc:docMk/>
            <pc:sldMk cId="2315396523" sldId="260"/>
            <ac:spMk id="3" creationId="{E6C079EB-4345-B2AD-4CB4-9DE4A71B6ED9}"/>
          </ac:spMkLst>
        </pc:spChg>
      </pc:sldChg>
      <pc:sldChg chg="modSp mod">
        <pc:chgData name="Lucas Mthembu" userId="e8dd5d17-b0d7-47a7-a180-46bc27abab6e" providerId="ADAL" clId="{0BC4BF8D-8A11-41C1-9D30-364DABB7B7BF}" dt="2025-03-18T09:54:58.434" v="561" actId="20577"/>
        <pc:sldMkLst>
          <pc:docMk/>
          <pc:sldMk cId="2900845773" sldId="261"/>
        </pc:sldMkLst>
        <pc:spChg chg="mod">
          <ac:chgData name="Lucas Mthembu" userId="e8dd5d17-b0d7-47a7-a180-46bc27abab6e" providerId="ADAL" clId="{0BC4BF8D-8A11-41C1-9D30-364DABB7B7BF}" dt="2025-03-18T09:54:58.434" v="561" actId="20577"/>
          <ac:spMkLst>
            <pc:docMk/>
            <pc:sldMk cId="2900845773" sldId="261"/>
            <ac:spMk id="3" creationId="{1FF61379-0607-85FC-6412-ABC9BBC25C22}"/>
          </ac:spMkLst>
        </pc:spChg>
      </pc:sldChg>
      <pc:sldChg chg="modSp mod">
        <pc:chgData name="Lucas Mthembu" userId="e8dd5d17-b0d7-47a7-a180-46bc27abab6e" providerId="ADAL" clId="{0BC4BF8D-8A11-41C1-9D30-364DABB7B7BF}" dt="2025-03-18T10:12:16.661" v="611" actId="20577"/>
        <pc:sldMkLst>
          <pc:docMk/>
          <pc:sldMk cId="2119846293" sldId="262"/>
        </pc:sldMkLst>
        <pc:spChg chg="mod">
          <ac:chgData name="Lucas Mthembu" userId="e8dd5d17-b0d7-47a7-a180-46bc27abab6e" providerId="ADAL" clId="{0BC4BF8D-8A11-41C1-9D30-364DABB7B7BF}" dt="2025-03-18T10:12:16.661" v="611" actId="20577"/>
          <ac:spMkLst>
            <pc:docMk/>
            <pc:sldMk cId="2119846293" sldId="262"/>
            <ac:spMk id="3" creationId="{77675BB8-728A-C015-A907-6DDC5112A265}"/>
          </ac:spMkLst>
        </pc:spChg>
      </pc:sldChg>
      <pc:sldChg chg="modSp mod">
        <pc:chgData name="Lucas Mthembu" userId="e8dd5d17-b0d7-47a7-a180-46bc27abab6e" providerId="ADAL" clId="{0BC4BF8D-8A11-41C1-9D30-364DABB7B7BF}" dt="2025-03-18T09:42:34.552" v="525" actId="14100"/>
        <pc:sldMkLst>
          <pc:docMk/>
          <pc:sldMk cId="2045071651" sldId="269"/>
        </pc:sldMkLst>
        <pc:spChg chg="mod">
          <ac:chgData name="Lucas Mthembu" userId="e8dd5d17-b0d7-47a7-a180-46bc27abab6e" providerId="ADAL" clId="{0BC4BF8D-8A11-41C1-9D30-364DABB7B7BF}" dt="2025-03-18T09:42:30.001" v="524" actId="14100"/>
          <ac:spMkLst>
            <pc:docMk/>
            <pc:sldMk cId="2045071651" sldId="269"/>
            <ac:spMk id="4" creationId="{1E189262-87E1-07E8-773C-11F033D86C39}"/>
          </ac:spMkLst>
        </pc:spChg>
        <pc:graphicFrameChg chg="mod">
          <ac:chgData name="Lucas Mthembu" userId="e8dd5d17-b0d7-47a7-a180-46bc27abab6e" providerId="ADAL" clId="{0BC4BF8D-8A11-41C1-9D30-364DABB7B7BF}" dt="2025-03-18T09:42:34.552" v="525" actId="14100"/>
          <ac:graphicFrameMkLst>
            <pc:docMk/>
            <pc:sldMk cId="2045071651" sldId="269"/>
            <ac:graphicFrameMk id="5" creationId="{2D5E2337-8C70-6694-E929-3FF2EF9ABE9F}"/>
          </ac:graphicFrameMkLst>
        </pc:graphicFrameChg>
      </pc:sldChg>
      <pc:sldChg chg="modSp del mod ord">
        <pc:chgData name="Lucas Mthembu" userId="e8dd5d17-b0d7-47a7-a180-46bc27abab6e" providerId="ADAL" clId="{0BC4BF8D-8A11-41C1-9D30-364DABB7B7BF}" dt="2025-03-18T09:15:49.581" v="521" actId="2696"/>
        <pc:sldMkLst>
          <pc:docMk/>
          <pc:sldMk cId="718582276" sldId="270"/>
        </pc:sldMkLst>
        <pc:spChg chg="mod">
          <ac:chgData name="Lucas Mthembu" userId="e8dd5d17-b0d7-47a7-a180-46bc27abab6e" providerId="ADAL" clId="{0BC4BF8D-8A11-41C1-9D30-364DABB7B7BF}" dt="2025-03-18T09:06:29.324" v="509" actId="20577"/>
          <ac:spMkLst>
            <pc:docMk/>
            <pc:sldMk cId="718582276" sldId="270"/>
            <ac:spMk id="2" creationId="{507F80C1-8167-625A-D920-FF6D09BC80D8}"/>
          </ac:spMkLst>
        </pc:spChg>
      </pc:sldChg>
      <pc:sldChg chg="modSp new del mod">
        <pc:chgData name="Lucas Mthembu" userId="e8dd5d17-b0d7-47a7-a180-46bc27abab6e" providerId="ADAL" clId="{0BC4BF8D-8A11-41C1-9D30-364DABB7B7BF}" dt="2025-03-18T09:06:39.737" v="510" actId="2696"/>
        <pc:sldMkLst>
          <pc:docMk/>
          <pc:sldMk cId="758572049" sldId="271"/>
        </pc:sldMkLst>
        <pc:spChg chg="mod">
          <ac:chgData name="Lucas Mthembu" userId="e8dd5d17-b0d7-47a7-a180-46bc27abab6e" providerId="ADAL" clId="{0BC4BF8D-8A11-41C1-9D30-364DABB7B7BF}" dt="2025-03-18T08:45:46.145" v="113" actId="20577"/>
          <ac:spMkLst>
            <pc:docMk/>
            <pc:sldMk cId="758572049" sldId="271"/>
            <ac:spMk id="2" creationId="{E228DF1E-0248-0386-C77A-E130F8187F68}"/>
          </ac:spMkLst>
        </pc:spChg>
        <pc:spChg chg="mod">
          <ac:chgData name="Lucas Mthembu" userId="e8dd5d17-b0d7-47a7-a180-46bc27abab6e" providerId="ADAL" clId="{0BC4BF8D-8A11-41C1-9D30-364DABB7B7BF}" dt="2025-03-18T08:59:21.983" v="426" actId="20577"/>
          <ac:spMkLst>
            <pc:docMk/>
            <pc:sldMk cId="758572049" sldId="271"/>
            <ac:spMk id="3" creationId="{1F0BF665-D2AF-EF83-B36C-8F4CCBA9069F}"/>
          </ac:spMkLst>
        </pc:spChg>
      </pc:sldChg>
      <pc:sldChg chg="new del">
        <pc:chgData name="Lucas Mthembu" userId="e8dd5d17-b0d7-47a7-a180-46bc27abab6e" providerId="ADAL" clId="{0BC4BF8D-8A11-41C1-9D30-364DABB7B7BF}" dt="2025-03-18T08:45:22.215" v="77" actId="680"/>
        <pc:sldMkLst>
          <pc:docMk/>
          <pc:sldMk cId="1262787903" sldId="271"/>
        </pc:sldMkLst>
      </pc:sldChg>
      <pc:sldChg chg="add del ord">
        <pc:chgData name="Lucas Mthembu" userId="e8dd5d17-b0d7-47a7-a180-46bc27abab6e" providerId="ADAL" clId="{0BC4BF8D-8A11-41C1-9D30-364DABB7B7BF}" dt="2025-03-18T09:06:09.178" v="478" actId="2696"/>
        <pc:sldMkLst>
          <pc:docMk/>
          <pc:sldMk cId="502550661" sldId="272"/>
        </pc:sldMkLst>
      </pc:sldChg>
      <pc:sldChg chg="new del">
        <pc:chgData name="Lucas Mthembu" userId="e8dd5d17-b0d7-47a7-a180-46bc27abab6e" providerId="ADAL" clId="{0BC4BF8D-8A11-41C1-9D30-364DABB7B7BF}" dt="2025-03-18T09:04:48.695" v="471" actId="2696"/>
        <pc:sldMkLst>
          <pc:docMk/>
          <pc:sldMk cId="2998405873" sldId="273"/>
        </pc:sldMkLst>
      </pc:sldChg>
      <pc:sldChg chg="new del">
        <pc:chgData name="Lucas Mthembu" userId="e8dd5d17-b0d7-47a7-a180-46bc27abab6e" providerId="ADAL" clId="{0BC4BF8D-8A11-41C1-9D30-364DABB7B7BF}" dt="2025-03-18T09:04:16.985" v="468" actId="680"/>
        <pc:sldMkLst>
          <pc:docMk/>
          <pc:sldMk cId="3635484744" sldId="273"/>
        </pc:sldMkLst>
      </pc:sldChg>
      <pc:sldChg chg="add">
        <pc:chgData name="Lucas Mthembu" userId="e8dd5d17-b0d7-47a7-a180-46bc27abab6e" providerId="ADAL" clId="{0BC4BF8D-8A11-41C1-9D30-364DABB7B7BF}" dt="2025-03-18T09:04:44.969" v="470"/>
        <pc:sldMkLst>
          <pc:docMk/>
          <pc:sldMk cId="2943360584" sldId="274"/>
        </pc:sldMkLst>
      </pc:sldChg>
      <pc:sldChg chg="modSp new del mod ord">
        <pc:chgData name="Lucas Mthembu" userId="e8dd5d17-b0d7-47a7-a180-46bc27abab6e" providerId="ADAL" clId="{0BC4BF8D-8A11-41C1-9D30-364DABB7B7BF}" dt="2025-03-19T08:09:20.526" v="943" actId="2696"/>
        <pc:sldMkLst>
          <pc:docMk/>
          <pc:sldMk cId="1651221906" sldId="275"/>
        </pc:sldMkLst>
        <pc:spChg chg="mod">
          <ac:chgData name="Lucas Mthembu" userId="e8dd5d17-b0d7-47a7-a180-46bc27abab6e" providerId="ADAL" clId="{0BC4BF8D-8A11-41C1-9D30-364DABB7B7BF}" dt="2025-03-18T14:25:40.381" v="615"/>
          <ac:spMkLst>
            <pc:docMk/>
            <pc:sldMk cId="1651221906" sldId="275"/>
            <ac:spMk id="3" creationId="{BBBD0E07-450C-B506-60AE-074656DA757C}"/>
          </ac:spMkLst>
        </pc:spChg>
      </pc:sldChg>
      <pc:sldChg chg="new del">
        <pc:chgData name="Lucas Mthembu" userId="e8dd5d17-b0d7-47a7-a180-46bc27abab6e" providerId="ADAL" clId="{0BC4BF8D-8A11-41C1-9D30-364DABB7B7BF}" dt="2025-03-18T12:39:42.865" v="613" actId="680"/>
        <pc:sldMkLst>
          <pc:docMk/>
          <pc:sldMk cId="1672565153" sldId="275"/>
        </pc:sldMkLst>
      </pc:sldChg>
      <pc:sldChg chg="modSp new del mod">
        <pc:chgData name="Lucas Mthembu" userId="e8dd5d17-b0d7-47a7-a180-46bc27abab6e" providerId="ADAL" clId="{0BC4BF8D-8A11-41C1-9D30-364DABB7B7BF}" dt="2025-03-18T10:10:15.890" v="599" actId="2696"/>
        <pc:sldMkLst>
          <pc:docMk/>
          <pc:sldMk cId="2174097917" sldId="275"/>
        </pc:sldMkLst>
        <pc:spChg chg="mod">
          <ac:chgData name="Lucas Mthembu" userId="e8dd5d17-b0d7-47a7-a180-46bc27abab6e" providerId="ADAL" clId="{0BC4BF8D-8A11-41C1-9D30-364DABB7B7BF}" dt="2025-03-18T10:09:15.286" v="598" actId="20577"/>
          <ac:spMkLst>
            <pc:docMk/>
            <pc:sldMk cId="2174097917" sldId="275"/>
            <ac:spMk id="2" creationId="{47B51298-F74C-AFEC-9172-74FB095B150C}"/>
          </ac:spMkLst>
        </pc:spChg>
      </pc:sldChg>
      <pc:sldChg chg="modSp new mod ord">
        <pc:chgData name="Lucas Mthembu" userId="e8dd5d17-b0d7-47a7-a180-46bc27abab6e" providerId="ADAL" clId="{0BC4BF8D-8A11-41C1-9D30-364DABB7B7BF}" dt="2025-03-19T07:50:49.690" v="942" actId="20577"/>
        <pc:sldMkLst>
          <pc:docMk/>
          <pc:sldMk cId="2004236747" sldId="276"/>
        </pc:sldMkLst>
        <pc:spChg chg="mod">
          <ac:chgData name="Lucas Mthembu" userId="e8dd5d17-b0d7-47a7-a180-46bc27abab6e" providerId="ADAL" clId="{0BC4BF8D-8A11-41C1-9D30-364DABB7B7BF}" dt="2025-03-19T07:27:47.842" v="658" actId="20577"/>
          <ac:spMkLst>
            <pc:docMk/>
            <pc:sldMk cId="2004236747" sldId="276"/>
            <ac:spMk id="2" creationId="{B6BECDD0-E2C2-049B-42AF-F32685B0E6CA}"/>
          </ac:spMkLst>
        </pc:spChg>
        <pc:spChg chg="mod">
          <ac:chgData name="Lucas Mthembu" userId="e8dd5d17-b0d7-47a7-a180-46bc27abab6e" providerId="ADAL" clId="{0BC4BF8D-8A11-41C1-9D30-364DABB7B7BF}" dt="2025-03-19T07:50:49.690" v="942" actId="20577"/>
          <ac:spMkLst>
            <pc:docMk/>
            <pc:sldMk cId="2004236747" sldId="276"/>
            <ac:spMk id="3" creationId="{86A83C2C-1D8F-BD33-C31C-B9AC0F2E7ABE}"/>
          </ac:spMkLst>
        </pc:spChg>
      </pc:sldChg>
    </pc:docChg>
  </pc:docChgLst>
  <pc:docChgLst>
    <pc:chgData name="Lucas Mthembu" userId="e8dd5d17-b0d7-47a7-a180-46bc27abab6e" providerId="ADAL" clId="{19739FAC-2898-40C5-A768-37BFFE4DB329}"/>
    <pc:docChg chg="undo custSel addSld delSld modSld sldOrd">
      <pc:chgData name="Lucas Mthembu" userId="e8dd5d17-b0d7-47a7-a180-46bc27abab6e" providerId="ADAL" clId="{19739FAC-2898-40C5-A768-37BFFE4DB329}" dt="2025-03-13T15:26:42.388" v="2078" actId="20577"/>
      <pc:docMkLst>
        <pc:docMk/>
      </pc:docMkLst>
      <pc:sldChg chg="modSp mod">
        <pc:chgData name="Lucas Mthembu" userId="e8dd5d17-b0d7-47a7-a180-46bc27abab6e" providerId="ADAL" clId="{19739FAC-2898-40C5-A768-37BFFE4DB329}" dt="2025-03-13T07:42:46.541" v="81" actId="20577"/>
        <pc:sldMkLst>
          <pc:docMk/>
          <pc:sldMk cId="486517695" sldId="256"/>
        </pc:sldMkLst>
        <pc:spChg chg="mod">
          <ac:chgData name="Lucas Mthembu" userId="e8dd5d17-b0d7-47a7-a180-46bc27abab6e" providerId="ADAL" clId="{19739FAC-2898-40C5-A768-37BFFE4DB329}" dt="2025-03-13T07:35:47.154" v="2" actId="20577"/>
          <ac:spMkLst>
            <pc:docMk/>
            <pc:sldMk cId="486517695" sldId="256"/>
            <ac:spMk id="2" creationId="{00000000-0000-0000-0000-000000000000}"/>
          </ac:spMkLst>
        </pc:spChg>
        <pc:spChg chg="mod">
          <ac:chgData name="Lucas Mthembu" userId="e8dd5d17-b0d7-47a7-a180-46bc27abab6e" providerId="ADAL" clId="{19739FAC-2898-40C5-A768-37BFFE4DB329}" dt="2025-03-13T07:42:46.541" v="81" actId="20577"/>
          <ac:spMkLst>
            <pc:docMk/>
            <pc:sldMk cId="486517695" sldId="256"/>
            <ac:spMk id="3" creationId="{00000000-0000-0000-0000-000000000000}"/>
          </ac:spMkLst>
        </pc:spChg>
      </pc:sldChg>
      <pc:sldChg chg="addSp delSp modSp mod">
        <pc:chgData name="Lucas Mthembu" userId="e8dd5d17-b0d7-47a7-a180-46bc27abab6e" providerId="ADAL" clId="{19739FAC-2898-40C5-A768-37BFFE4DB329}" dt="2025-03-13T13:09:51.507" v="1618" actId="20577"/>
        <pc:sldMkLst>
          <pc:docMk/>
          <pc:sldMk cId="2652578438" sldId="257"/>
        </pc:sldMkLst>
      </pc:sldChg>
      <pc:sldChg chg="modSp mod">
        <pc:chgData name="Lucas Mthembu" userId="e8dd5d17-b0d7-47a7-a180-46bc27abab6e" providerId="ADAL" clId="{19739FAC-2898-40C5-A768-37BFFE4DB329}" dt="2025-03-13T12:55:43.351" v="1562" actId="20577"/>
        <pc:sldMkLst>
          <pc:docMk/>
          <pc:sldMk cId="2890794857" sldId="258"/>
        </pc:sldMkLst>
        <pc:spChg chg="mod">
          <ac:chgData name="Lucas Mthembu" userId="e8dd5d17-b0d7-47a7-a180-46bc27abab6e" providerId="ADAL" clId="{19739FAC-2898-40C5-A768-37BFFE4DB329}" dt="2025-03-13T12:55:43.351" v="1562" actId="20577"/>
          <ac:spMkLst>
            <pc:docMk/>
            <pc:sldMk cId="2890794857" sldId="258"/>
            <ac:spMk id="3" creationId="{DCE425E8-3915-8494-429B-F018A8034D9A}"/>
          </ac:spMkLst>
        </pc:spChg>
      </pc:sldChg>
      <pc:sldChg chg="modSp mod">
        <pc:chgData name="Lucas Mthembu" userId="e8dd5d17-b0d7-47a7-a180-46bc27abab6e" providerId="ADAL" clId="{19739FAC-2898-40C5-A768-37BFFE4DB329}" dt="2025-03-13T14:50:58.390" v="1935" actId="20577"/>
        <pc:sldMkLst>
          <pc:docMk/>
          <pc:sldMk cId="2900845773" sldId="261"/>
        </pc:sldMkLst>
        <pc:spChg chg="mod">
          <ac:chgData name="Lucas Mthembu" userId="e8dd5d17-b0d7-47a7-a180-46bc27abab6e" providerId="ADAL" clId="{19739FAC-2898-40C5-A768-37BFFE4DB329}" dt="2025-03-13T14:50:58.390" v="1935" actId="20577"/>
          <ac:spMkLst>
            <pc:docMk/>
            <pc:sldMk cId="2900845773" sldId="261"/>
            <ac:spMk id="3" creationId="{1FF61379-0607-85FC-6412-ABC9BBC25C22}"/>
          </ac:spMkLst>
        </pc:spChg>
      </pc:sldChg>
      <pc:sldChg chg="modSp mod">
        <pc:chgData name="Lucas Mthembu" userId="e8dd5d17-b0d7-47a7-a180-46bc27abab6e" providerId="ADAL" clId="{19739FAC-2898-40C5-A768-37BFFE4DB329}" dt="2025-03-13T13:26:46.505" v="1749" actId="5793"/>
        <pc:sldMkLst>
          <pc:docMk/>
          <pc:sldMk cId="2119846293" sldId="262"/>
        </pc:sldMkLst>
        <pc:spChg chg="mod">
          <ac:chgData name="Lucas Mthembu" userId="e8dd5d17-b0d7-47a7-a180-46bc27abab6e" providerId="ADAL" clId="{19739FAC-2898-40C5-A768-37BFFE4DB329}" dt="2025-03-13T13:26:46.505" v="1749" actId="5793"/>
          <ac:spMkLst>
            <pc:docMk/>
            <pc:sldMk cId="2119846293" sldId="262"/>
            <ac:spMk id="3" creationId="{77675BB8-728A-C015-A907-6DDC5112A265}"/>
          </ac:spMkLst>
        </pc:spChg>
      </pc:sldChg>
      <pc:sldChg chg="modSp mod">
        <pc:chgData name="Lucas Mthembu" userId="e8dd5d17-b0d7-47a7-a180-46bc27abab6e" providerId="ADAL" clId="{19739FAC-2898-40C5-A768-37BFFE4DB329}" dt="2025-03-13T14:27:40.058" v="1831" actId="20577"/>
        <pc:sldMkLst>
          <pc:docMk/>
          <pc:sldMk cId="698544770" sldId="263"/>
        </pc:sldMkLst>
        <pc:spChg chg="mod">
          <ac:chgData name="Lucas Mthembu" userId="e8dd5d17-b0d7-47a7-a180-46bc27abab6e" providerId="ADAL" clId="{19739FAC-2898-40C5-A768-37BFFE4DB329}" dt="2025-03-13T14:24:42.068" v="1803" actId="20577"/>
          <ac:spMkLst>
            <pc:docMk/>
            <pc:sldMk cId="698544770" sldId="263"/>
            <ac:spMk id="2" creationId="{34DA3DA7-BCDD-26AC-BCF2-D6364C7ED8FA}"/>
          </ac:spMkLst>
        </pc:spChg>
        <pc:spChg chg="mod">
          <ac:chgData name="Lucas Mthembu" userId="e8dd5d17-b0d7-47a7-a180-46bc27abab6e" providerId="ADAL" clId="{19739FAC-2898-40C5-A768-37BFFE4DB329}" dt="2025-03-13T14:27:40.058" v="1831" actId="20577"/>
          <ac:spMkLst>
            <pc:docMk/>
            <pc:sldMk cId="698544770" sldId="263"/>
            <ac:spMk id="3" creationId="{6381B3BD-0E42-E02E-931D-25BA2732F490}"/>
          </ac:spMkLst>
        </pc:spChg>
      </pc:sldChg>
      <pc:sldChg chg="modSp mod">
        <pc:chgData name="Lucas Mthembu" userId="e8dd5d17-b0d7-47a7-a180-46bc27abab6e" providerId="ADAL" clId="{19739FAC-2898-40C5-A768-37BFFE4DB329}" dt="2025-03-13T14:36:23.161" v="1842" actId="20577"/>
        <pc:sldMkLst>
          <pc:docMk/>
          <pc:sldMk cId="3608630115" sldId="264"/>
        </pc:sldMkLst>
        <pc:spChg chg="mod">
          <ac:chgData name="Lucas Mthembu" userId="e8dd5d17-b0d7-47a7-a180-46bc27abab6e" providerId="ADAL" clId="{19739FAC-2898-40C5-A768-37BFFE4DB329}" dt="2025-03-13T14:36:23.161" v="1842" actId="20577"/>
          <ac:spMkLst>
            <pc:docMk/>
            <pc:sldMk cId="3608630115" sldId="264"/>
            <ac:spMk id="3" creationId="{98DE7FE7-C2DF-BBC2-68A8-5DACB16052C2}"/>
          </ac:spMkLst>
        </pc:spChg>
      </pc:sldChg>
      <pc:sldChg chg="modSp mod">
        <pc:chgData name="Lucas Mthembu" userId="e8dd5d17-b0d7-47a7-a180-46bc27abab6e" providerId="ADAL" clId="{19739FAC-2898-40C5-A768-37BFFE4DB329}" dt="2025-03-13T15:15:37.627" v="2034" actId="20577"/>
        <pc:sldMkLst>
          <pc:docMk/>
          <pc:sldMk cId="2724765209" sldId="265"/>
        </pc:sldMkLst>
        <pc:spChg chg="mod">
          <ac:chgData name="Lucas Mthembu" userId="e8dd5d17-b0d7-47a7-a180-46bc27abab6e" providerId="ADAL" clId="{19739FAC-2898-40C5-A768-37BFFE4DB329}" dt="2025-03-13T15:15:37.627" v="2034" actId="20577"/>
          <ac:spMkLst>
            <pc:docMk/>
            <pc:sldMk cId="2724765209" sldId="265"/>
            <ac:spMk id="3" creationId="{15C2EBE4-2A63-6E15-35DF-7BFA6B906F69}"/>
          </ac:spMkLst>
        </pc:spChg>
      </pc:sldChg>
      <pc:sldChg chg="modSp mod">
        <pc:chgData name="Lucas Mthembu" userId="e8dd5d17-b0d7-47a7-a180-46bc27abab6e" providerId="ADAL" clId="{19739FAC-2898-40C5-A768-37BFFE4DB329}" dt="2025-03-13T14:38:35.801" v="1844" actId="20577"/>
        <pc:sldMkLst>
          <pc:docMk/>
          <pc:sldMk cId="4017359435" sldId="266"/>
        </pc:sldMkLst>
        <pc:spChg chg="mod">
          <ac:chgData name="Lucas Mthembu" userId="e8dd5d17-b0d7-47a7-a180-46bc27abab6e" providerId="ADAL" clId="{19739FAC-2898-40C5-A768-37BFFE4DB329}" dt="2025-03-13T12:27:37.456" v="1459" actId="20577"/>
          <ac:spMkLst>
            <pc:docMk/>
            <pc:sldMk cId="4017359435" sldId="266"/>
            <ac:spMk id="2" creationId="{CEEB8093-E46F-419D-E0E6-D6A8DB356809}"/>
          </ac:spMkLst>
        </pc:spChg>
        <pc:spChg chg="mod">
          <ac:chgData name="Lucas Mthembu" userId="e8dd5d17-b0d7-47a7-a180-46bc27abab6e" providerId="ADAL" clId="{19739FAC-2898-40C5-A768-37BFFE4DB329}" dt="2025-03-13T14:38:35.801" v="1844" actId="20577"/>
          <ac:spMkLst>
            <pc:docMk/>
            <pc:sldMk cId="4017359435" sldId="266"/>
            <ac:spMk id="3" creationId="{61C8C134-CFE9-60D9-6B62-8E165FCC3EAD}"/>
          </ac:spMkLst>
        </pc:spChg>
      </pc:sldChg>
      <pc:sldChg chg="modSp mod">
        <pc:chgData name="Lucas Mthembu" userId="e8dd5d17-b0d7-47a7-a180-46bc27abab6e" providerId="ADAL" clId="{19739FAC-2898-40C5-A768-37BFFE4DB329}" dt="2025-03-13T15:26:42.388" v="2078" actId="20577"/>
        <pc:sldMkLst>
          <pc:docMk/>
          <pc:sldMk cId="3235996260" sldId="268"/>
        </pc:sldMkLst>
        <pc:spChg chg="mod">
          <ac:chgData name="Lucas Mthembu" userId="e8dd5d17-b0d7-47a7-a180-46bc27abab6e" providerId="ADAL" clId="{19739FAC-2898-40C5-A768-37BFFE4DB329}" dt="2025-03-13T15:26:42.388" v="2078" actId="20577"/>
          <ac:spMkLst>
            <pc:docMk/>
            <pc:sldMk cId="3235996260" sldId="268"/>
            <ac:spMk id="3" creationId="{609C80E3-1A84-8C70-53E8-37692E09E544}"/>
          </ac:spMkLst>
        </pc:spChg>
      </pc:sldChg>
      <pc:sldChg chg="modSp new del mod">
        <pc:chgData name="Lucas Mthembu" userId="e8dd5d17-b0d7-47a7-a180-46bc27abab6e" providerId="ADAL" clId="{19739FAC-2898-40C5-A768-37BFFE4DB329}" dt="2025-03-13T07:48:58.213" v="90" actId="2696"/>
        <pc:sldMkLst>
          <pc:docMk/>
          <pc:sldMk cId="606643304" sldId="269"/>
        </pc:sldMkLst>
      </pc:sldChg>
      <pc:sldChg chg="modSp add mod ord">
        <pc:chgData name="Lucas Mthembu" userId="e8dd5d17-b0d7-47a7-a180-46bc27abab6e" providerId="ADAL" clId="{19739FAC-2898-40C5-A768-37BFFE4DB329}" dt="2025-03-13T12:57:11.222" v="1566" actId="20577"/>
        <pc:sldMkLst>
          <pc:docMk/>
          <pc:sldMk cId="2045071651" sldId="269"/>
        </pc:sldMkLst>
        <pc:spChg chg="mod">
          <ac:chgData name="Lucas Mthembu" userId="e8dd5d17-b0d7-47a7-a180-46bc27abab6e" providerId="ADAL" clId="{19739FAC-2898-40C5-A768-37BFFE4DB329}" dt="2025-03-13T12:57:11.222" v="1566" actId="20577"/>
          <ac:spMkLst>
            <pc:docMk/>
            <pc:sldMk cId="2045071651" sldId="269"/>
            <ac:spMk id="4" creationId="{1E189262-87E1-07E8-773C-11F033D86C39}"/>
          </ac:spMkLst>
        </pc:spChg>
      </pc:sldChg>
      <pc:sldChg chg="modSp add mod ord">
        <pc:chgData name="Lucas Mthembu" userId="e8dd5d17-b0d7-47a7-a180-46bc27abab6e" providerId="ADAL" clId="{19739FAC-2898-40C5-A768-37BFFE4DB329}" dt="2025-03-13T13:07:08.063" v="1602" actId="15"/>
        <pc:sldMkLst>
          <pc:docMk/>
          <pc:sldMk cId="718582276" sldId="270"/>
        </pc:sldMkLst>
      </pc:sldChg>
      <pc:sldChg chg="new del">
        <pc:chgData name="Lucas Mthembu" userId="e8dd5d17-b0d7-47a7-a180-46bc27abab6e" providerId="ADAL" clId="{19739FAC-2898-40C5-A768-37BFFE4DB329}" dt="2025-03-13T09:59:07.047" v="601" actId="680"/>
        <pc:sldMkLst>
          <pc:docMk/>
          <pc:sldMk cId="2580543175" sldId="270"/>
        </pc:sldMkLst>
      </pc:sldChg>
    </pc:docChg>
  </pc:docChgLst>
  <pc:docChgLst>
    <pc:chgData name="Lucas Mthembu" userId="e8dd5d17-b0d7-47a7-a180-46bc27abab6e" providerId="ADAL" clId="{26EFB595-1DEC-4641-BBA3-3290A18284D7}"/>
    <pc:docChg chg="delSld modSld">
      <pc:chgData name="Lucas Mthembu" userId="e8dd5d17-b0d7-47a7-a180-46bc27abab6e" providerId="ADAL" clId="{26EFB595-1DEC-4641-BBA3-3290A18284D7}" dt="2024-08-27T08:11:48.794" v="19" actId="20577"/>
      <pc:docMkLst>
        <pc:docMk/>
      </pc:docMkLst>
      <pc:sldChg chg="modSp mod">
        <pc:chgData name="Lucas Mthembu" userId="e8dd5d17-b0d7-47a7-a180-46bc27abab6e" providerId="ADAL" clId="{26EFB595-1DEC-4641-BBA3-3290A18284D7}" dt="2024-08-27T08:11:48.794" v="19" actId="20577"/>
        <pc:sldMkLst>
          <pc:docMk/>
          <pc:sldMk cId="486517695" sldId="256"/>
        </pc:sldMkLst>
      </pc:sldChg>
      <pc:sldChg chg="del">
        <pc:chgData name="Lucas Mthembu" userId="e8dd5d17-b0d7-47a7-a180-46bc27abab6e" providerId="ADAL" clId="{26EFB595-1DEC-4641-BBA3-3290A18284D7}" dt="2024-08-27T08:11:25.105" v="2" actId="2696"/>
        <pc:sldMkLst>
          <pc:docMk/>
          <pc:sldMk cId="656212913" sldId="274"/>
        </pc:sldMkLst>
      </pc:sldChg>
      <pc:sldChg chg="del">
        <pc:chgData name="Lucas Mthembu" userId="e8dd5d17-b0d7-47a7-a180-46bc27abab6e" providerId="ADAL" clId="{26EFB595-1DEC-4641-BBA3-3290A18284D7}" dt="2024-08-27T08:11:21.894" v="0" actId="2696"/>
        <pc:sldMkLst>
          <pc:docMk/>
          <pc:sldMk cId="1569305476" sldId="275"/>
        </pc:sldMkLst>
      </pc:sldChg>
      <pc:sldChg chg="del">
        <pc:chgData name="Lucas Mthembu" userId="e8dd5d17-b0d7-47a7-a180-46bc27abab6e" providerId="ADAL" clId="{26EFB595-1DEC-4641-BBA3-3290A18284D7}" dt="2024-08-27T08:11:26.350" v="3" actId="2696"/>
        <pc:sldMkLst>
          <pc:docMk/>
          <pc:sldMk cId="4031149499" sldId="276"/>
        </pc:sldMkLst>
      </pc:sldChg>
      <pc:sldChg chg="del">
        <pc:chgData name="Lucas Mthembu" userId="e8dd5d17-b0d7-47a7-a180-46bc27abab6e" providerId="ADAL" clId="{26EFB595-1DEC-4641-BBA3-3290A18284D7}" dt="2024-08-27T08:11:28.181" v="4" actId="2696"/>
        <pc:sldMkLst>
          <pc:docMk/>
          <pc:sldMk cId="417325163" sldId="277"/>
        </pc:sldMkLst>
      </pc:sldChg>
      <pc:sldChg chg="del">
        <pc:chgData name="Lucas Mthembu" userId="e8dd5d17-b0d7-47a7-a180-46bc27abab6e" providerId="ADAL" clId="{26EFB595-1DEC-4641-BBA3-3290A18284D7}" dt="2024-08-27T08:11:29.713" v="5" actId="2696"/>
        <pc:sldMkLst>
          <pc:docMk/>
          <pc:sldMk cId="1786444790" sldId="278"/>
        </pc:sldMkLst>
      </pc:sldChg>
      <pc:sldChg chg="del">
        <pc:chgData name="Lucas Mthembu" userId="e8dd5d17-b0d7-47a7-a180-46bc27abab6e" providerId="ADAL" clId="{26EFB595-1DEC-4641-BBA3-3290A18284D7}" dt="2024-08-27T08:11:33.253" v="7" actId="2696"/>
        <pc:sldMkLst>
          <pc:docMk/>
          <pc:sldMk cId="2557413840" sldId="279"/>
        </pc:sldMkLst>
      </pc:sldChg>
      <pc:sldChg chg="del">
        <pc:chgData name="Lucas Mthembu" userId="e8dd5d17-b0d7-47a7-a180-46bc27abab6e" providerId="ADAL" clId="{26EFB595-1DEC-4641-BBA3-3290A18284D7}" dt="2024-08-27T08:11:31.453" v="6" actId="2696"/>
        <pc:sldMkLst>
          <pc:docMk/>
          <pc:sldMk cId="3542629579" sldId="280"/>
        </pc:sldMkLst>
      </pc:sldChg>
      <pc:sldChg chg="del">
        <pc:chgData name="Lucas Mthembu" userId="e8dd5d17-b0d7-47a7-a180-46bc27abab6e" providerId="ADAL" clId="{26EFB595-1DEC-4641-BBA3-3290A18284D7}" dt="2024-08-27T08:11:23.743" v="1" actId="2696"/>
        <pc:sldMkLst>
          <pc:docMk/>
          <pc:sldMk cId="3598443247" sldId="281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/>
              <a:t>Manufacturing value addition: SA compared to UMIC (excl China)</a:t>
            </a:r>
            <a:endParaRPr lang="en-GB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Sheet1!$A$16</c:f>
              <c:strCache>
                <c:ptCount val="1"/>
                <c:pt idx="0">
                  <c:v>South Africa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numRef>
              <c:f>Sheet1!$B$15:$U$15</c:f>
              <c:numCache>
                <c:formatCode>General</c:formatCode>
                <c:ptCount val="2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</c:numCache>
            </c:numRef>
          </c:cat>
          <c:val>
            <c:numRef>
              <c:f>Sheet1!$B$16:$U$16</c:f>
              <c:numCache>
                <c:formatCode>0%</c:formatCode>
                <c:ptCount val="20"/>
                <c:pt idx="0">
                  <c:v>0.1798981452123713</c:v>
                </c:pt>
                <c:pt idx="1">
                  <c:v>0.17370579729687788</c:v>
                </c:pt>
                <c:pt idx="2">
                  <c:v>0.15595524551740567</c:v>
                </c:pt>
                <c:pt idx="3">
                  <c:v>0.15441924827738859</c:v>
                </c:pt>
                <c:pt idx="4">
                  <c:v>0.15608691077033296</c:v>
                </c:pt>
                <c:pt idx="5">
                  <c:v>0.14507804363262206</c:v>
                </c:pt>
                <c:pt idx="6">
                  <c:v>0.13859573613312914</c:v>
                </c:pt>
                <c:pt idx="7">
                  <c:v>0.12861770015895985</c:v>
                </c:pt>
                <c:pt idx="8">
                  <c:v>0.12482591846326468</c:v>
                </c:pt>
                <c:pt idx="9">
                  <c:v>0.12366775776635119</c:v>
                </c:pt>
                <c:pt idx="10">
                  <c:v>0.12480711385654893</c:v>
                </c:pt>
                <c:pt idx="11">
                  <c:v>0.12517944471392356</c:v>
                </c:pt>
                <c:pt idx="12">
                  <c:v>0.12483644352004183</c:v>
                </c:pt>
                <c:pt idx="13">
                  <c:v>0.12512704501694091</c:v>
                </c:pt>
                <c:pt idx="14">
                  <c:v>0.12457033283317534</c:v>
                </c:pt>
                <c:pt idx="15">
                  <c:v>0.12400891266152786</c:v>
                </c:pt>
                <c:pt idx="16">
                  <c:v>0.1175561599974292</c:v>
                </c:pt>
                <c:pt idx="17">
                  <c:v>0.11922340559023682</c:v>
                </c:pt>
                <c:pt idx="18">
                  <c:v>0.1226695206753087</c:v>
                </c:pt>
                <c:pt idx="19">
                  <c:v>0.12920132807179632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0C-4936-B1D7-0577C45BD5AE}"/>
            </c:ext>
          </c:extLst>
        </c:ser>
        <c:ser>
          <c:idx val="1"/>
          <c:order val="1"/>
          <c:tx>
            <c:strRef>
              <c:f>Sheet1!$A$17</c:f>
              <c:strCache>
                <c:ptCount val="1"/>
                <c:pt idx="0">
                  <c:v>UMIC excl China and SA</c:v>
                </c:pt>
              </c:strCache>
            </c:strRef>
          </c:tx>
          <c:spPr>
            <a:solidFill>
              <a:srgbClr val="156082">
                <a:lumMod val="20000"/>
                <a:lumOff val="80000"/>
              </a:srgb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numRef>
              <c:f>Sheet1!$B$15:$U$15</c:f>
              <c:numCache>
                <c:formatCode>General</c:formatCode>
                <c:ptCount val="2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</c:numCache>
            </c:numRef>
          </c:cat>
          <c:val>
            <c:numRef>
              <c:f>Sheet1!$B$17:$U$17</c:f>
              <c:numCache>
                <c:formatCode>0%</c:formatCode>
                <c:ptCount val="20"/>
                <c:pt idx="0">
                  <c:v>0.18276720132818586</c:v>
                </c:pt>
                <c:pt idx="1">
                  <c:v>0.17606058156772034</c:v>
                </c:pt>
                <c:pt idx="2">
                  <c:v>0.17624613406741144</c:v>
                </c:pt>
                <c:pt idx="3">
                  <c:v>0.17137607096241625</c:v>
                </c:pt>
                <c:pt idx="4">
                  <c:v>0.1676510520633224</c:v>
                </c:pt>
                <c:pt idx="5">
                  <c:v>0.16100843422140387</c:v>
                </c:pt>
                <c:pt idx="6">
                  <c:v>0.15733039665197443</c:v>
                </c:pt>
                <c:pt idx="7">
                  <c:v>0.15439523011007947</c:v>
                </c:pt>
                <c:pt idx="8">
                  <c:v>0.15248511306167264</c:v>
                </c:pt>
                <c:pt idx="9">
                  <c:v>0.14939356411804453</c:v>
                </c:pt>
                <c:pt idx="10">
                  <c:v>0.15011481627889581</c:v>
                </c:pt>
                <c:pt idx="11">
                  <c:v>0.15470927839029802</c:v>
                </c:pt>
                <c:pt idx="12">
                  <c:v>0.1540471243629371</c:v>
                </c:pt>
                <c:pt idx="13">
                  <c:v>0.15346245482780826</c:v>
                </c:pt>
                <c:pt idx="14">
                  <c:v>0.15630472224740508</c:v>
                </c:pt>
                <c:pt idx="15">
                  <c:v>0.15489677873927149</c:v>
                </c:pt>
                <c:pt idx="16">
                  <c:v>0.16071301530335988</c:v>
                </c:pt>
                <c:pt idx="17">
                  <c:v>0.16946307179335851</c:v>
                </c:pt>
                <c:pt idx="18">
                  <c:v>0.16887881657077716</c:v>
                </c:pt>
                <c:pt idx="19">
                  <c:v>0.16405644079980175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0C-4936-B1D7-0577C45BD5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20"/>
        <c:axId val="459503344"/>
        <c:axId val="459504304"/>
      </c:barChart>
      <c:catAx>
        <c:axId val="45950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9504304"/>
        <c:crosses val="autoZero"/>
        <c:auto val="1"/>
        <c:lblAlgn val="ctr"/>
        <c:lblOffset val="100"/>
        <c:noMultiLvlLbl val="0"/>
      </c:catAx>
      <c:valAx>
        <c:axId val="45950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9503344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25400" cap="flat" cmpd="sng" algn="ctr">
      <a:solidFill>
        <a:schemeClr val="tx1"/>
      </a:solidFill>
      <a:round/>
    </a:ln>
    <a:effectLst/>
  </c:spPr>
  <c:txPr>
    <a:bodyPr/>
    <a:lstStyle/>
    <a:p>
      <a:pPr>
        <a:defRPr sz="900"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B3800-2007-40DE-BCE8-E547C40B423B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25B4A-6233-453A-B846-03F7F29C8069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72128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0899D-44B4-684E-9EC3-03885AFC5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859FE3-2CB3-7D4C-2CDE-6BDAEF38C9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5B0719-CBAC-56E0-C780-FC711D34DA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/>
              <a:t>Priority industries accounted for excluding green industries and business process services.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9A31D-E0E9-3A2A-19A5-DCBADE5FB7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825B4A-6233-453A-B846-03F7F29C8069}" type="slidenum">
              <a:rPr lang="en-ZA" smtClean="0"/>
              <a:t>4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25744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41617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1148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92876"/>
            <a:ext cx="2844800" cy="365125"/>
          </a:xfrm>
        </p:spPr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115890"/>
            <a:ext cx="7213600" cy="223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1261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1380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11240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67609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6096000" cy="4343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6299200" y="1676400"/>
            <a:ext cx="58928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42484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0" y="1676400"/>
            <a:ext cx="62992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9276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60960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6341035" y="1676400"/>
            <a:ext cx="5892800" cy="4343400"/>
          </a:xfrm>
          <a:noFill/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6546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1" y="1556793"/>
            <a:ext cx="4559300" cy="4968551"/>
          </a:xfrm>
          <a:solidFill>
            <a:schemeClr val="tx2"/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4367809" y="1916832"/>
            <a:ext cx="4223676" cy="494116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>
          <a:xfrm>
            <a:off x="8496268" y="1412777"/>
            <a:ext cx="3695733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2148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267200" y="1676400"/>
            <a:ext cx="34544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09600" y="1676400"/>
            <a:ext cx="3556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4368800" y="4114800"/>
            <a:ext cx="6908800" cy="167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7924800" y="1676400"/>
            <a:ext cx="32512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403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267200" y="1676400"/>
            <a:ext cx="3454400" cy="23622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09600" y="1676400"/>
            <a:ext cx="3556000" cy="4114800"/>
          </a:xfrm>
          <a:solidFill>
            <a:schemeClr val="tx2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4368800" y="4114800"/>
            <a:ext cx="6908800" cy="1676400"/>
          </a:xfrm>
          <a:solidFill>
            <a:schemeClr val="accent1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7924800" y="1676400"/>
            <a:ext cx="3251200" cy="23622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82499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05227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651277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6856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35964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137883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41419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91508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31F1FAF-46BB-4ECB-BB1D-656C61EE1FF2}" type="datetimeFigureOut">
              <a:rPr lang="en-ZA" smtClean="0"/>
              <a:t>2025/03/19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09600" y="1600200"/>
            <a:ext cx="57912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36023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4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C18996F-839F-415D-B107-784BDDE6C822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0" y="6228700"/>
            <a:ext cx="2032000" cy="629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75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Cambria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92100" algn="l" rtl="0" eaLnBrk="1" fontAlgn="base" hangingPunct="1">
        <a:spcBef>
          <a:spcPct val="20000"/>
        </a:spcBef>
        <a:spcAft>
          <a:spcPct val="0"/>
        </a:spcAft>
        <a:buSzPct val="85000"/>
        <a:buFont typeface="Wingdings" pitchFamily="2" charset="2"/>
        <a:buChar char="Ø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77900" indent="-292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Lucas@tips.org.z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Industrial Policy in Context</a:t>
            </a:r>
            <a:br>
              <a:rPr lang="en-US" dirty="0"/>
            </a:br>
            <a:r>
              <a:rPr lang="en-US" sz="3600" dirty="0"/>
              <a:t>An Overview of NIPF and IPAPs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dirty="0"/>
              <a:t>Rethinking Industrial Policy in South Africa</a:t>
            </a:r>
          </a:p>
          <a:p>
            <a:r>
              <a:rPr lang="en-ZA" dirty="0"/>
              <a:t>19 March 2025</a:t>
            </a:r>
          </a:p>
          <a:p>
            <a:endParaRPr lang="en-ZA" dirty="0"/>
          </a:p>
          <a:p>
            <a:r>
              <a:rPr lang="en-ZA" dirty="0"/>
              <a:t>Lucas Mthembu</a:t>
            </a:r>
          </a:p>
        </p:txBody>
      </p:sp>
    </p:spTree>
    <p:extLst>
      <p:ext uri="{BB962C8B-B14F-4D97-AF65-F5344CB8AC3E}">
        <p14:creationId xmlns:p14="http://schemas.microsoft.com/office/powerpoint/2010/main" val="486517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1B721-162E-E073-FCB1-79B1EF56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425E8-3915-8494-429B-F018A8034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00200"/>
            <a:ext cx="11415823" cy="4526280"/>
          </a:xfrm>
        </p:spPr>
        <p:txBody>
          <a:bodyPr>
            <a:normAutofit/>
          </a:bodyPr>
          <a:lstStyle/>
          <a:p>
            <a:r>
              <a:rPr lang="en-US" dirty="0"/>
              <a:t>The National Industrial Policy Framework aimed to:</a:t>
            </a:r>
          </a:p>
          <a:p>
            <a:pPr lvl="1"/>
            <a:r>
              <a:rPr lang="en-US" dirty="0"/>
              <a:t>Support labour-intensive and value-adding industries,</a:t>
            </a:r>
          </a:p>
          <a:p>
            <a:pPr lvl="1"/>
            <a:r>
              <a:rPr lang="en-GB" dirty="0"/>
              <a:t>Shift from commodity reliance,</a:t>
            </a:r>
          </a:p>
          <a:p>
            <a:pPr lvl="1"/>
            <a:r>
              <a:rPr lang="en-GB" dirty="0"/>
              <a:t>Promote inclusivity of historically disadvantaged.</a:t>
            </a:r>
          </a:p>
          <a:p>
            <a:r>
              <a:rPr lang="en-GB" dirty="0"/>
              <a:t>Industrial Policy Action Plans were annual strategies that set out industry’s:</a:t>
            </a:r>
          </a:p>
          <a:p>
            <a:pPr lvl="1"/>
            <a:r>
              <a:rPr lang="en-GB" dirty="0"/>
              <a:t>Key Action Programmes</a:t>
            </a:r>
          </a:p>
          <a:p>
            <a:pPr lvl="1"/>
            <a:r>
              <a:rPr lang="en-GB" dirty="0"/>
              <a:t>Instruments</a:t>
            </a:r>
          </a:p>
          <a:p>
            <a:pPr lvl="1"/>
            <a:r>
              <a:rPr lang="en-GB" dirty="0"/>
              <a:t>Outcomes </a:t>
            </a:r>
          </a:p>
        </p:txBody>
      </p:sp>
    </p:spTree>
    <p:extLst>
      <p:ext uri="{BB962C8B-B14F-4D97-AF65-F5344CB8AC3E}">
        <p14:creationId xmlns:p14="http://schemas.microsoft.com/office/powerpoint/2010/main" val="2890794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B06B9-14EF-D3B9-BB78-D4BF1D7AC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IPAPs Priority Industries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9A0F4-D667-E4DA-B029-53010E0B09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ZA" dirty="0"/>
              <a:t>Automotive</a:t>
            </a:r>
          </a:p>
          <a:p>
            <a:pPr marL="514350" indent="-514350">
              <a:buAutoNum type="arabicPeriod"/>
            </a:pPr>
            <a:r>
              <a:rPr lang="en-ZA" dirty="0"/>
              <a:t>Metal fabrication, capital equipment and transport</a:t>
            </a:r>
          </a:p>
          <a:p>
            <a:pPr marL="514350" indent="-514350">
              <a:buAutoNum type="arabicPeriod"/>
            </a:pPr>
            <a:r>
              <a:rPr lang="en-ZA" dirty="0"/>
              <a:t>Agroprocessing</a:t>
            </a:r>
          </a:p>
          <a:p>
            <a:pPr marL="514350" indent="-514350">
              <a:buAutoNum type="arabicPeriod"/>
            </a:pPr>
            <a:r>
              <a:rPr lang="en-ZA" dirty="0"/>
              <a:t>Clothing, textiles, footwear and leather</a:t>
            </a:r>
          </a:p>
          <a:p>
            <a:pPr marL="514350" indent="-514350">
              <a:buAutoNum type="arabicPeriod"/>
            </a:pPr>
            <a:r>
              <a:rPr lang="en-ZA" dirty="0"/>
              <a:t>Pharmaceuticals, chemicals, plastics, cosmetics and medical devices</a:t>
            </a:r>
          </a:p>
          <a:p>
            <a:pPr marL="514350" indent="-514350">
              <a:buAutoNum type="arabicPeriod"/>
            </a:pPr>
            <a:r>
              <a:rPr lang="en-ZA" dirty="0"/>
              <a:t>Forestry, timber, furniture, paper and pulp</a:t>
            </a:r>
          </a:p>
          <a:p>
            <a:pPr marL="514350" indent="-514350">
              <a:buAutoNum type="arabicPeriod"/>
            </a:pPr>
            <a:r>
              <a:rPr lang="en-ZA" dirty="0"/>
              <a:t>Green industries</a:t>
            </a:r>
          </a:p>
          <a:p>
            <a:pPr marL="514350" indent="-514350">
              <a:buAutoNum type="arabicPeriod"/>
            </a:pPr>
            <a:r>
              <a:rPr lang="en-ZA" dirty="0"/>
              <a:t>Business Process 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636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43C48-ACC4-BE25-DB5C-A54047B3F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C5759-CF44-F242-C2BB-55586584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Developments in Manufacturing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189262-87E1-07E8-773C-11F033D86C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559748" y="1676400"/>
            <a:ext cx="4632251" cy="4343400"/>
          </a:xfrm>
        </p:spPr>
        <p:txBody>
          <a:bodyPr>
            <a:normAutofit/>
          </a:bodyPr>
          <a:lstStyle/>
          <a:p>
            <a:r>
              <a:rPr lang="en-US" dirty="0"/>
              <a:t>Manufacturing contribution to GDP declined from the early 2000s and plateaued from 2011.</a:t>
            </a:r>
          </a:p>
          <a:p>
            <a:pPr lvl="1"/>
            <a:r>
              <a:rPr lang="en-US" dirty="0"/>
              <a:t>Decline did not measure up to UMIC.</a:t>
            </a:r>
          </a:p>
          <a:p>
            <a:r>
              <a:rPr lang="en-US" dirty="0"/>
              <a:t>Formal employment declined.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2D5E2337-8C70-6694-E929-3FF2EF9ABE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9113575"/>
              </p:ext>
            </p:extLst>
          </p:nvPr>
        </p:nvGraphicFramePr>
        <p:xfrm>
          <a:off x="284715" y="1676400"/>
          <a:ext cx="7158075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45071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D372A-FA32-E407-4231-70A60D16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Automotive and Metals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079EB-4345-B2AD-4CB4-9DE4A71B6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Automotive</a:t>
            </a:r>
          </a:p>
          <a:p>
            <a:r>
              <a:rPr lang="en-GB" sz="2400" dirty="0"/>
              <a:t> The Automotive Production and Development Programme replaced MIDP in 2010.</a:t>
            </a:r>
          </a:p>
          <a:p>
            <a:pPr lvl="1"/>
            <a:r>
              <a:rPr lang="en-GB" sz="2000" dirty="0"/>
              <a:t>APDP introduced in 2013 aimed to produce 1.2 million vehicles by 2020.</a:t>
            </a:r>
          </a:p>
          <a:p>
            <a:pPr lvl="2"/>
            <a:r>
              <a:rPr lang="en-GB" sz="1600" dirty="0"/>
              <a:t>Produced 610 854 in 2018, 631 983 in 2019 and 447 218 vehicles in 2020.</a:t>
            </a:r>
          </a:p>
          <a:p>
            <a:pPr lvl="2"/>
            <a:r>
              <a:rPr lang="en-GB" sz="1600" dirty="0"/>
              <a:t>Formal employment reduced by 10% from 2007 to 2018. </a:t>
            </a:r>
          </a:p>
          <a:p>
            <a:pPr lvl="2"/>
            <a:r>
              <a:rPr lang="en-GB" sz="1600" dirty="0"/>
              <a:t>GVA declined by 18%.</a:t>
            </a:r>
          </a:p>
          <a:p>
            <a:pPr marL="0" indent="0">
              <a:buNone/>
            </a:pPr>
            <a:r>
              <a:rPr lang="en-GB" sz="2400" b="1" u="sng" dirty="0"/>
              <a:t>Metal fabrication, capital equipment and transport</a:t>
            </a:r>
          </a:p>
          <a:p>
            <a:r>
              <a:rPr lang="en-GB" sz="2400" dirty="0"/>
              <a:t>National Tooling Initiative and National Foundry Technology Network</a:t>
            </a:r>
          </a:p>
          <a:p>
            <a:pPr lvl="1"/>
            <a:r>
              <a:rPr lang="en-GB" sz="2000" dirty="0"/>
              <a:t>Aimed to promote competitiveness, technological capacity and skills development.</a:t>
            </a:r>
          </a:p>
          <a:p>
            <a:pPr lvl="2"/>
            <a:r>
              <a:rPr lang="en-GB" sz="1600" dirty="0"/>
              <a:t>NFTN did not address import leakage, the industry continued importing high-value-added products.</a:t>
            </a:r>
          </a:p>
          <a:p>
            <a:pPr lvl="1"/>
            <a:r>
              <a:rPr lang="en-GB" sz="2000" dirty="0"/>
              <a:t>Formal employment in metals (including capital equipment) declined by 10% from 2007 to 2018.</a:t>
            </a:r>
          </a:p>
          <a:p>
            <a:pPr lvl="1"/>
            <a:r>
              <a:rPr lang="en-GB" sz="2000" dirty="0"/>
              <a:t>GVA declined by 15%. </a:t>
            </a:r>
          </a:p>
          <a:p>
            <a:pPr lvl="1"/>
            <a:endParaRPr lang="en-GB" sz="2000" dirty="0"/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15396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993D-DFDE-D52A-3980-E37FE842E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Agroprocessing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61379-0607-85FC-6412-ABC9BBC25C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Trade policy challenges in 2007. </a:t>
            </a:r>
          </a:p>
          <a:p>
            <a:pPr lvl="1"/>
            <a:r>
              <a:rPr lang="en-GB" sz="2000" dirty="0"/>
              <a:t>Local producers competed against heavily subsidised global producers. </a:t>
            </a:r>
          </a:p>
          <a:p>
            <a:pPr lvl="1"/>
            <a:r>
              <a:rPr lang="en-GB" sz="2000" dirty="0"/>
              <a:t>Import tariffs to counter global competition. </a:t>
            </a:r>
          </a:p>
          <a:p>
            <a:r>
              <a:rPr lang="en-GB" sz="2400" dirty="0"/>
              <a:t>Aimed to create new subindustries such as aquaculture and increase exports.</a:t>
            </a:r>
          </a:p>
          <a:p>
            <a:r>
              <a:rPr lang="en-GB" sz="2400" dirty="0"/>
              <a:t>Intermittent key action programmes. </a:t>
            </a:r>
          </a:p>
          <a:p>
            <a:r>
              <a:rPr lang="en-GB" sz="2400" dirty="0"/>
              <a:t>Fruits received the largest share of financial support. </a:t>
            </a:r>
          </a:p>
          <a:p>
            <a:pPr lvl="2"/>
            <a:r>
              <a:rPr lang="en-GB" sz="1600" dirty="0"/>
              <a:t>Exports dominated by fruits and nuts, grew by 148% from 2007 to 2018. </a:t>
            </a:r>
          </a:p>
          <a:p>
            <a:pPr lvl="1"/>
            <a:r>
              <a:rPr lang="en-GB" sz="2000" dirty="0"/>
              <a:t>Agroprocessing GVA grew by 41% from 2007 to 2018.</a:t>
            </a:r>
          </a:p>
          <a:p>
            <a:pPr lvl="1"/>
            <a:r>
              <a:rPr lang="en-GB" sz="2000" dirty="0"/>
              <a:t>Formal employment grew by 15%.</a:t>
            </a:r>
          </a:p>
          <a:p>
            <a:pPr lvl="1"/>
            <a:r>
              <a:rPr lang="en-GB" sz="2000" dirty="0"/>
              <a:t>Trade surplus more than doubled.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00845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03056-6F29-35F9-42AF-0AC00AD62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Clothing, textiles, footwear, and leather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75BB8-728A-C015-A907-6DDC5112A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/>
              <a:t> The deindustrialisation of CTFL was due to global competition.</a:t>
            </a:r>
            <a:endParaRPr lang="en-ZA" sz="2000" dirty="0"/>
          </a:p>
          <a:p>
            <a:pPr lvl="1"/>
            <a:r>
              <a:rPr lang="en-ZA" sz="1600" dirty="0"/>
              <a:t>Asian imports, mainly from China.</a:t>
            </a:r>
            <a:endParaRPr lang="en-ZA" dirty="0"/>
          </a:p>
          <a:p>
            <a:r>
              <a:rPr lang="en-US" dirty="0"/>
              <a:t>The Clothing and Textiles </a:t>
            </a:r>
            <a:r>
              <a:rPr lang="en-US"/>
              <a:t>Competitiveness Programme </a:t>
            </a:r>
            <a:r>
              <a:rPr lang="en-US" dirty="0"/>
              <a:t>and the </a:t>
            </a:r>
            <a:r>
              <a:rPr lang="en-US"/>
              <a:t>Production Incentive </a:t>
            </a:r>
            <a:r>
              <a:rPr lang="en-US" dirty="0"/>
              <a:t>were proposed in 2010 to:</a:t>
            </a:r>
          </a:p>
          <a:p>
            <a:pPr lvl="1"/>
            <a:r>
              <a:rPr lang="en-US" dirty="0"/>
              <a:t>Restructure the industry and, </a:t>
            </a:r>
          </a:p>
          <a:p>
            <a:pPr lvl="1"/>
            <a:r>
              <a:rPr lang="en-US" dirty="0"/>
              <a:t>Provide long-term sustainable support. 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en-US" dirty="0"/>
              <a:t>Stopped steep GVA decline from 2006 to 2012. 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en-US" dirty="0"/>
              <a:t>Plateaued between 2012 and 2018.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en-US" dirty="0"/>
              <a:t>Formal employment declined by 36% from 2007 to 2018. </a:t>
            </a:r>
          </a:p>
        </p:txBody>
      </p:sp>
    </p:spTree>
    <p:extLst>
      <p:ext uri="{BB962C8B-B14F-4D97-AF65-F5344CB8AC3E}">
        <p14:creationId xmlns:p14="http://schemas.microsoft.com/office/powerpoint/2010/main" val="2119846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A3DA7-BCDD-26AC-BCF2-D6364C7E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Pharmaceuticals, Plastics and Chemicals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1B3BD-0E42-E02E-931D-25BA2732F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44009"/>
            <a:ext cx="11192540" cy="561399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ZA" sz="2400" b="1" u="sng" dirty="0"/>
              <a:t>Pharmaceuticals </a:t>
            </a:r>
          </a:p>
          <a:p>
            <a:r>
              <a:rPr lang="en-US" sz="2400" dirty="0"/>
              <a:t>The industry was reliant on imports.</a:t>
            </a:r>
            <a:endParaRPr lang="en-ZA" sz="2400" dirty="0"/>
          </a:p>
          <a:p>
            <a:pPr lvl="1"/>
            <a:r>
              <a:rPr lang="en-ZA" sz="2000" dirty="0"/>
              <a:t>Support aimed to increase domestic production and reduce import reliance. </a:t>
            </a:r>
            <a:endParaRPr lang="en-ZA" sz="1600" dirty="0"/>
          </a:p>
          <a:p>
            <a:pPr lvl="1"/>
            <a:r>
              <a:rPr lang="en-ZA" sz="2000" dirty="0"/>
              <a:t> ARV production was designated but did not kick off partly due to regulation inefficiencies:</a:t>
            </a:r>
          </a:p>
          <a:p>
            <a:pPr lvl="2"/>
            <a:r>
              <a:rPr lang="en-ZA" sz="1600" dirty="0"/>
              <a:t>Incoherent state procurement, medical licensing and price administration, and unpredictable tendering process. </a:t>
            </a:r>
          </a:p>
          <a:p>
            <a:pPr marL="0" indent="0">
              <a:buNone/>
            </a:pPr>
            <a:r>
              <a:rPr lang="en-ZA" sz="2400" b="1" u="sng" dirty="0"/>
              <a:t>Plastics</a:t>
            </a:r>
            <a:r>
              <a:rPr lang="en-ZA" sz="2400" dirty="0"/>
              <a:t> </a:t>
            </a:r>
          </a:p>
          <a:p>
            <a:r>
              <a:rPr lang="en-GB" sz="2400" dirty="0"/>
              <a:t>The industry was mainly downstream and labour-intensive. </a:t>
            </a:r>
          </a:p>
          <a:p>
            <a:pPr lvl="1"/>
            <a:r>
              <a:rPr lang="en-GB" sz="2000" dirty="0"/>
              <a:t>KAP in 2007 aimed to increase value addition through beneficiation (</a:t>
            </a:r>
            <a:r>
              <a:rPr lang="en-ZA" sz="20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polypropylene and polyvinyl chloride)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effectLst/>
              <a:latin typeface="Calibri" panose="020F050202020403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u="sng" dirty="0">
                <a:latin typeface="Calibri" panose="020F0502020204030204" pitchFamily="34" charset="0"/>
                <a:cs typeface="Arial" panose="020B0604020202020204" pitchFamily="34" charset="0"/>
              </a:rPr>
              <a:t>Chemicals</a:t>
            </a:r>
          </a:p>
          <a:p>
            <a:r>
              <a:rPr lang="en-GB" sz="2400" dirty="0"/>
              <a:t>  Comprised of a well-developed upstream industry in 2007 </a:t>
            </a:r>
            <a:r>
              <a:rPr lang="en-GB" sz="2000" dirty="0"/>
              <a:t>(basic and other chemicals).</a:t>
            </a:r>
            <a:endParaRPr lang="en-GB" sz="2400" dirty="0"/>
          </a:p>
          <a:p>
            <a:pPr lvl="1"/>
            <a:r>
              <a:rPr lang="en-US" sz="2000" dirty="0"/>
              <a:t>Aimed to beneficiate minerals into products for exports, produce high-value inputs, and increase downstream processing.</a:t>
            </a:r>
          </a:p>
          <a:p>
            <a:r>
              <a:rPr lang="en-GB" sz="2400" dirty="0"/>
              <a:t>Pharma, plastics, and chemicals’ GVA declined by 24% from 2007 to 2018.</a:t>
            </a:r>
          </a:p>
          <a:p>
            <a:pPr lvl="1"/>
            <a:r>
              <a:rPr lang="en-GB" sz="2000" dirty="0"/>
              <a:t>Formal employment increased by 13%. </a:t>
            </a:r>
          </a:p>
          <a:p>
            <a:pPr lvl="1"/>
            <a:r>
              <a:rPr lang="en-GB" sz="2000" dirty="0"/>
              <a:t>Exports increased by 51% (incl. Medical Equipment). </a:t>
            </a:r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98544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36E2F-24A4-FE25-8EFE-80D7D7401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Forestry, timber, paper and pulp, and furniture 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E7FE7-C2DF-BBC2-68A8-5DACB1605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417638"/>
            <a:ext cx="11373294" cy="4708842"/>
          </a:xfrm>
        </p:spPr>
        <p:txBody>
          <a:bodyPr>
            <a:normAutofit/>
          </a:bodyPr>
          <a:lstStyle/>
          <a:p>
            <a:r>
              <a:rPr lang="en-ZA" sz="2400" dirty="0"/>
              <a:t>Prioritised rural development – issued 161 water licences from 2007 to 2011. </a:t>
            </a:r>
          </a:p>
          <a:p>
            <a:pPr lvl="1"/>
            <a:r>
              <a:rPr lang="en-US" sz="2000" dirty="0"/>
              <a:t>Support shifted from 2012 to assist in the application processes for afforestation licenses.</a:t>
            </a:r>
          </a:p>
          <a:p>
            <a:pPr lvl="2"/>
            <a:r>
              <a:rPr lang="en-US" sz="1600" dirty="0"/>
              <a:t>Aimed to scale raw material supply.</a:t>
            </a:r>
          </a:p>
          <a:p>
            <a:r>
              <a:rPr lang="en-US" sz="2400" dirty="0"/>
              <a:t>Small-scale sawmillers received support for skills and technology upgrading from 2007 to 2015 to improve production efficiency.</a:t>
            </a:r>
          </a:p>
          <a:p>
            <a:r>
              <a:rPr lang="en-US" sz="2400" dirty="0"/>
              <a:t> A furniture cluster of small manufacturers in EC, KZN, and GP was proposed in 2010 to meet retail demand. </a:t>
            </a:r>
          </a:p>
          <a:p>
            <a:pPr lvl="1"/>
            <a:r>
              <a:rPr lang="en-US" sz="2000" dirty="0"/>
              <a:t>A furniture design KAP sought to develop high-level skills from 2014.</a:t>
            </a:r>
          </a:p>
          <a:p>
            <a:pPr lvl="2"/>
            <a:r>
              <a:rPr lang="en-US" sz="1600" dirty="0"/>
              <a:t>The dtic highlighted that the industry still faced skills shortages (furniture designers, wood machinists and machine operators).</a:t>
            </a:r>
          </a:p>
          <a:p>
            <a:pPr lvl="2"/>
            <a:r>
              <a:rPr lang="en-US" sz="1600" dirty="0"/>
              <a:t>High costs of tooling and speciality wood limited the industry’s competitiveness.</a:t>
            </a:r>
          </a:p>
          <a:p>
            <a:r>
              <a:rPr lang="en-ZA" sz="24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Forestry, wood, paper and furniture GVA declined by 5% from 2007 and 2018.</a:t>
            </a:r>
          </a:p>
          <a:p>
            <a:pPr lvl="1"/>
            <a:r>
              <a:rPr lang="en-ZA" sz="1600" dirty="0">
                <a:latin typeface="Calibri" panose="020F0502020204030204" pitchFamily="34" charset="0"/>
                <a:cs typeface="Arial" panose="020B0604020202020204" pitchFamily="34" charset="0"/>
              </a:rPr>
              <a:t>Formal employment declined by 11%.</a:t>
            </a:r>
          </a:p>
          <a:p>
            <a:pPr lvl="1"/>
            <a:r>
              <a:rPr lang="en-ZA" sz="1600" dirty="0">
                <a:latin typeface="Calibri" panose="020F0502020204030204" pitchFamily="34" charset="0"/>
                <a:cs typeface="Arial" panose="020B0604020202020204" pitchFamily="34" charset="0"/>
              </a:rPr>
              <a:t>The industries maintain a positive trade balance.</a:t>
            </a:r>
          </a:p>
        </p:txBody>
      </p:sp>
    </p:spTree>
    <p:extLst>
      <p:ext uri="{BB962C8B-B14F-4D97-AF65-F5344CB8AC3E}">
        <p14:creationId xmlns:p14="http://schemas.microsoft.com/office/powerpoint/2010/main" val="3608630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CB11C-A48C-BF14-9617-E29EF1718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Green Industries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2EBE4-2A63-6E15-35DF-7BFA6B906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 The rationale to prioritise green industries was based on </a:t>
            </a:r>
            <a:r>
              <a:rPr lang="en-US" dirty="0"/>
              <a:t>threats and opportunities shaped by rising climate change concerns.</a:t>
            </a:r>
          </a:p>
          <a:p>
            <a:pPr lvl="1"/>
            <a:r>
              <a:rPr lang="en-GB" dirty="0"/>
              <a:t>Eco-protectionism – </a:t>
            </a:r>
            <a:r>
              <a:rPr lang="en-US" dirty="0"/>
              <a:t>carbon taxes and restrictive standards.</a:t>
            </a:r>
          </a:p>
          <a:p>
            <a:r>
              <a:rPr lang="en-US" sz="2400" dirty="0"/>
              <a:t>The National Solar Water Heating Programme did not take off partly due to surging SWH imports and inferior quality installations.</a:t>
            </a:r>
          </a:p>
          <a:p>
            <a:r>
              <a:rPr lang="en-GB" dirty="0"/>
              <a:t>Renewable Energy Independent Power Producer Procurement Programme</a:t>
            </a:r>
          </a:p>
          <a:p>
            <a:pPr lvl="1"/>
            <a:r>
              <a:rPr lang="en-US" dirty="0"/>
              <a:t>6 422 MW of electricity was procured from 112 renewable energy producers in seven bidding rounds by 2018.</a:t>
            </a:r>
          </a:p>
          <a:p>
            <a:pPr lvl="2"/>
            <a:r>
              <a:rPr lang="en-US" dirty="0"/>
              <a:t>3 162 MW of electricity generation capacity from 57 IPP projects had been connected to the national grid.</a:t>
            </a:r>
          </a:p>
          <a:p>
            <a:pPr lvl="2"/>
            <a:r>
              <a:rPr lang="en-US" dirty="0"/>
              <a:t>16 991 GWh of energy had been generated by IPPs procured under REIPPPP.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en-US" dirty="0"/>
              <a:t>44 of 57 projects have been operational for more than a year. </a:t>
            </a:r>
          </a:p>
          <a:p>
            <a:r>
              <a:rPr lang="en-US" dirty="0"/>
              <a:t>Despite localisation, the local industry still imports most inputs.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4765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B8093-E46F-419D-E0E6-D6A8DB356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Business Process Services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8C134-CFE9-60D9-6B62-8E165FCC3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BPS was forecasted to create 100 000 jobs and contribute R1 billion in GDP to the economy.</a:t>
            </a:r>
          </a:p>
          <a:p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BPS incentive programme was rolled out in 2010. </a:t>
            </a:r>
          </a:p>
          <a:p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Monyetla Work Readiness Programme</a:t>
            </a:r>
            <a:endParaRPr lang="en-ZA" sz="1800" dirty="0">
              <a:latin typeface="Calibri" panose="020F050202020403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assisted over 16 000 young people to gain training.</a:t>
            </a:r>
          </a:p>
          <a:p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BPS has not been able to reach 100 000 jobs as forecasted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7359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E7887-764E-D589-8402-8A8FF6CF9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Key takeaways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C80E3-1A84-8C70-53E8-37692E09E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1352028" cy="4526280"/>
          </a:xfrm>
        </p:spPr>
        <p:txBody>
          <a:bodyPr>
            <a:normAutofit/>
          </a:bodyPr>
          <a:lstStyle/>
          <a:p>
            <a:r>
              <a:rPr lang="en-US" sz="2400" dirty="0"/>
              <a:t>The automotive industry did not produce 1.2 million vehicles by 2020. </a:t>
            </a:r>
          </a:p>
          <a:p>
            <a:r>
              <a:rPr lang="en-US" sz="2400" dirty="0"/>
              <a:t>Metal fabrication, capital equipment and transport could not reduce import leakage. </a:t>
            </a:r>
          </a:p>
          <a:p>
            <a:r>
              <a:rPr lang="en-US" sz="2400" dirty="0"/>
              <a:t>Agroprocessing contributed positively to South Africa’s balance of payments. </a:t>
            </a:r>
          </a:p>
          <a:p>
            <a:r>
              <a:rPr lang="en-US" sz="2400" dirty="0"/>
              <a:t>Pharmaceuticals, chemicals, and plastics exports grew despite a growing trade deficit. </a:t>
            </a:r>
          </a:p>
          <a:p>
            <a:r>
              <a:rPr lang="en-US" sz="2400" dirty="0"/>
              <a:t>Forestry, timber, paper and pulp, and furniture experienced declines in GVA and employment.</a:t>
            </a:r>
          </a:p>
          <a:p>
            <a:r>
              <a:rPr lang="en-US" sz="2400" dirty="0"/>
              <a:t>Green industries contributed to the growth of IPP capacity through the REIPPPP. </a:t>
            </a:r>
          </a:p>
          <a:p>
            <a:r>
              <a:rPr lang="en-US" sz="2400" dirty="0"/>
              <a:t>Business Process </a:t>
            </a:r>
            <a:r>
              <a:rPr lang="en-US" sz="2400"/>
              <a:t>Services did </a:t>
            </a:r>
            <a:r>
              <a:rPr lang="en-US" sz="2400" dirty="0"/>
              <a:t>not reach its intended target of creating 100 000 jobs.</a:t>
            </a:r>
          </a:p>
        </p:txBody>
      </p:sp>
    </p:spTree>
    <p:extLst>
      <p:ext uri="{BB962C8B-B14F-4D97-AF65-F5344CB8AC3E}">
        <p14:creationId xmlns:p14="http://schemas.microsoft.com/office/powerpoint/2010/main" val="3235996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CDD0-E2C2-049B-42AF-F32685B0E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83C2C-1D8F-BD33-C31C-B9AC0F2E7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/>
              <a:t>Spread too thin.</a:t>
            </a:r>
          </a:p>
          <a:p>
            <a:r>
              <a:rPr lang="en-ZA" dirty="0"/>
              <a:t>Lack of collaboration with industry. </a:t>
            </a:r>
          </a:p>
          <a:p>
            <a:r>
              <a:rPr lang="en-ZA" dirty="0"/>
              <a:t>Ambitious targets.</a:t>
            </a:r>
          </a:p>
          <a:p>
            <a:endParaRPr lang="en-ZA" dirty="0"/>
          </a:p>
          <a:p>
            <a:r>
              <a:rPr lang="en-ZA" dirty="0"/>
              <a:t>Reimagined Industrial Strategy</a:t>
            </a:r>
          </a:p>
          <a:p>
            <a:pPr lvl="1"/>
            <a:r>
              <a:rPr lang="en-ZA" dirty="0"/>
              <a:t>Platforms for engagements with industry stakeholders.</a:t>
            </a:r>
          </a:p>
          <a:p>
            <a:pPr lvl="1"/>
            <a:r>
              <a:rPr lang="en-ZA" dirty="0"/>
              <a:t>Prioritise a few industries.</a:t>
            </a:r>
          </a:p>
          <a:p>
            <a:pPr lvl="1"/>
            <a:r>
              <a:rPr lang="en-ZA" dirty="0"/>
              <a:t>Align government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236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3FED6-D201-D862-84FF-D0796303A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ZA" dirty="0"/>
          </a:p>
          <a:p>
            <a:pPr marL="0" indent="0" algn="ctr">
              <a:buNone/>
            </a:pPr>
            <a:endParaRPr lang="en-GB" sz="3600" b="1" dirty="0"/>
          </a:p>
          <a:p>
            <a:pPr marL="0" indent="0" algn="ctr">
              <a:buNone/>
            </a:pPr>
            <a:r>
              <a:rPr lang="en-GB" sz="4000" b="1" dirty="0"/>
              <a:t>Thank you!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000" dirty="0"/>
              <a:t>Email: </a:t>
            </a:r>
            <a:r>
              <a:rPr lang="en-GB" sz="2000" dirty="0">
                <a:hlinkClick r:id="rId2"/>
              </a:rPr>
              <a:t>Lucas@tips.org.za</a:t>
            </a:r>
            <a:r>
              <a:rPr lang="en-GB" sz="2000" dirty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43360584"/>
      </p:ext>
    </p:extLst>
  </p:cSld>
  <p:clrMapOvr>
    <a:masterClrMapping/>
  </p:clrMapOvr>
</p:sld>
</file>

<file path=ppt/theme/theme1.xml><?xml version="1.0" encoding="utf-8"?>
<a:theme xmlns:a="http://schemas.openxmlformats.org/drawingml/2006/main" name="TIPS theme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PS theme 1" id="{4C471B83-FDD3-448A-B22D-D81FDD128A42}" vid="{32157595-AE22-4D97-943F-785628AECD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TIPS theme 1</Template>
  <TotalTime>1877</TotalTime>
  <Words>1093</Words>
  <Application>Microsoft Office PowerPoint</Application>
  <PresentationFormat>Widescreen</PresentationFormat>
  <Paragraphs>128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</vt:lpstr>
      <vt:lpstr>Courier New</vt:lpstr>
      <vt:lpstr>Wingdings</vt:lpstr>
      <vt:lpstr>TIPS theme 1</vt:lpstr>
      <vt:lpstr>Industrial Policy in Context An Overview of NIPF and IPAPs</vt:lpstr>
      <vt:lpstr>Introduction</vt:lpstr>
      <vt:lpstr>IPAPs Priority Industries</vt:lpstr>
      <vt:lpstr>Developments in Manufacturing</vt:lpstr>
      <vt:lpstr>Automotive and Metals</vt:lpstr>
      <vt:lpstr>Agroprocessing</vt:lpstr>
      <vt:lpstr>Clothing, textiles, footwear, and leather</vt:lpstr>
      <vt:lpstr>Pharmaceuticals, Plastics and Chemicals</vt:lpstr>
      <vt:lpstr>Forestry, timber, paper and pulp, and furniture </vt:lpstr>
      <vt:lpstr>Green Industries</vt:lpstr>
      <vt:lpstr>Business Process Services</vt:lpstr>
      <vt:lpstr>Key takeaways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Economy Bulletin Q2</dc:title>
  <dc:creator>Lucas Mthembu</dc:creator>
  <cp:lastModifiedBy>Lucas Mthembu</cp:lastModifiedBy>
  <cp:revision>416</cp:revision>
  <dcterms:created xsi:type="dcterms:W3CDTF">2019-10-14T11:58:09Z</dcterms:created>
  <dcterms:modified xsi:type="dcterms:W3CDTF">2025-03-19T08:09:31Z</dcterms:modified>
</cp:coreProperties>
</file>